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/>
          <a:lstStyle/>
          <a:p>
            <a:pPr algn="ctr"/>
            <a:r>
              <a:rPr lang="ru-RU" dirty="0" smtClean="0"/>
              <a:t>Подключение к аппаратным совещанием в </a:t>
            </a:r>
            <a:r>
              <a:rPr lang="en-US" dirty="0" smtClean="0"/>
              <a:t>ZOOM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dirty="0" smtClean="0"/>
              <a:t>Для </a:t>
            </a:r>
            <a:r>
              <a:rPr lang="ru-RU" dirty="0" err="1" smtClean="0"/>
              <a:t>подкючения</a:t>
            </a:r>
            <a:r>
              <a:rPr lang="ru-RU" dirty="0" smtClean="0"/>
              <a:t> к аппаратному совещанию </a:t>
            </a:r>
            <a:r>
              <a:rPr lang="ru-RU" dirty="0" smtClean="0"/>
              <a:t>заполните </a:t>
            </a:r>
            <a:r>
              <a:rPr lang="ru-RU" dirty="0" smtClean="0"/>
              <a:t>в поле </a:t>
            </a:r>
            <a:r>
              <a:rPr lang="ru-RU" dirty="0" smtClean="0">
                <a:solidFill>
                  <a:srgbClr val="FF0000"/>
                </a:solidFill>
              </a:rPr>
              <a:t>1</a:t>
            </a:r>
            <a:r>
              <a:rPr lang="ru-RU" dirty="0" smtClean="0"/>
              <a:t> Вашу фамилию и инициалы, а так же название территориальной </a:t>
            </a:r>
            <a:r>
              <a:rPr lang="ru-RU" dirty="0" smtClean="0"/>
              <a:t>или профессиональной организации </a:t>
            </a:r>
            <a:r>
              <a:rPr lang="ru-RU" dirty="0" smtClean="0"/>
              <a:t>которую вы представляете. </a:t>
            </a:r>
          </a:p>
          <a:p>
            <a:pPr algn="ctr"/>
            <a:r>
              <a:rPr lang="ru-RU" dirty="0" smtClean="0"/>
              <a:t>Можно поставить галочку в поле </a:t>
            </a: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ru-RU" dirty="0" smtClean="0"/>
              <a:t>, для того что бы во время последующих подключений каждый раз не вбивать свои данные.</a:t>
            </a:r>
          </a:p>
          <a:p>
            <a:pPr algn="ctr"/>
            <a:r>
              <a:rPr lang="ru-RU" dirty="0" smtClean="0"/>
              <a:t>После введенных данных кнопка </a:t>
            </a:r>
            <a:r>
              <a:rPr lang="ru-RU" dirty="0" smtClean="0">
                <a:solidFill>
                  <a:srgbClr val="FF0000"/>
                </a:solidFill>
              </a:rPr>
              <a:t>3</a:t>
            </a:r>
            <a:r>
              <a:rPr lang="ru-RU" dirty="0" smtClean="0"/>
              <a:t> «Войти в конференцию» становиться синего цвета и для продолжения нажимаем на нее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7" name="Picture 3" descr="C:\Users\Hogor\Desktop\Новая папка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428736"/>
            <a:ext cx="3924301" cy="3562350"/>
          </a:xfrm>
          <a:prstGeom prst="rect">
            <a:avLst/>
          </a:prstGeom>
          <a:noFill/>
        </p:spPr>
      </p:pic>
      <p:pic>
        <p:nvPicPr>
          <p:cNvPr id="1029" name="Picture 5" descr="C:\Users\Hogor\Desktop\Новая папка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428736"/>
            <a:ext cx="39052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643446"/>
            <a:ext cx="9144000" cy="242886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Следом появится окно с выбором входа в конференцию со стандартными настройками </a:t>
            </a:r>
            <a:r>
              <a:rPr lang="ru-RU" dirty="0" smtClean="0"/>
              <a:t> - кнопка </a:t>
            </a:r>
            <a:r>
              <a:rPr lang="ru-RU" dirty="0" smtClean="0">
                <a:solidFill>
                  <a:srgbClr val="FF0000"/>
                </a:solidFill>
              </a:rPr>
              <a:t>4</a:t>
            </a:r>
            <a:r>
              <a:rPr lang="ru-RU" dirty="0" smtClean="0"/>
              <a:t>, либо возможность выбрать другие </a:t>
            </a:r>
            <a:r>
              <a:rPr lang="ru-RU" dirty="0" smtClean="0"/>
              <a:t>устройства: Проверить динамик и микрофон - </a:t>
            </a:r>
            <a:r>
              <a:rPr lang="ru-RU" dirty="0" smtClean="0"/>
              <a:t>кнопка 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dirty="0" smtClean="0"/>
              <a:t>Если при тесте микрофона и динамиков вы сами себя слышали хорошо, ставим галку в поле </a:t>
            </a:r>
            <a:r>
              <a:rPr lang="ru-RU" dirty="0" smtClean="0">
                <a:solidFill>
                  <a:srgbClr val="FF0000"/>
                </a:solidFill>
              </a:rPr>
              <a:t>6</a:t>
            </a:r>
            <a:r>
              <a:rPr lang="ru-RU" dirty="0" smtClean="0"/>
              <a:t> и в дальнейшем этот экран будет пропускаться и вы сразу будете подключаться к конференции.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2051" name="Picture 3" descr="C:\Users\Hogor\Desktop\Новая папк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142984"/>
            <a:ext cx="5095875" cy="3257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429132"/>
            <a:ext cx="9144000" cy="2428868"/>
          </a:xfrm>
        </p:spPr>
        <p:txBody>
          <a:bodyPr/>
          <a:lstStyle/>
          <a:p>
            <a:pPr algn="ctr"/>
            <a:r>
              <a:rPr lang="ru-RU" dirty="0" smtClean="0"/>
              <a:t>Если по каким то причинам у вас нет возможности перейти по ссылке в письме, а клиент </a:t>
            </a:r>
            <a:r>
              <a:rPr lang="en-US" dirty="0" smtClean="0"/>
              <a:t>ZOOM</a:t>
            </a:r>
            <a:r>
              <a:rPr lang="ru-RU" dirty="0" smtClean="0"/>
              <a:t> уже установлен, то просто запускаем ярлык и нажимаем кнопку </a:t>
            </a:r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Hogor\Desktop\Новая папк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750" y="415925"/>
            <a:ext cx="5848350" cy="3895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14818"/>
            <a:ext cx="9144000" cy="264318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В появившемся окне </a:t>
            </a:r>
            <a:r>
              <a:rPr lang="ru-RU" dirty="0" smtClean="0"/>
              <a:t>(левое</a:t>
            </a:r>
            <a:r>
              <a:rPr lang="ru-RU" dirty="0" smtClean="0"/>
              <a:t>) в поле </a:t>
            </a:r>
            <a:r>
              <a:rPr lang="ru-RU" dirty="0" smtClean="0">
                <a:solidFill>
                  <a:srgbClr val="FF0000"/>
                </a:solidFill>
              </a:rPr>
              <a:t>8</a:t>
            </a:r>
            <a:r>
              <a:rPr lang="ru-RU" dirty="0" smtClean="0"/>
              <a:t> вводим числовой идентификатор конференции из письма. Поля </a:t>
            </a:r>
            <a:r>
              <a:rPr lang="ru-RU" dirty="0" smtClean="0">
                <a:solidFill>
                  <a:srgbClr val="FF0000"/>
                </a:solidFill>
              </a:rPr>
              <a:t>9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10</a:t>
            </a:r>
            <a:r>
              <a:rPr lang="ru-RU" dirty="0" smtClean="0"/>
              <a:t> равноценны полям </a:t>
            </a:r>
            <a:r>
              <a:rPr lang="ru-RU" dirty="0" smtClean="0">
                <a:solidFill>
                  <a:srgbClr val="FF0000"/>
                </a:solidFill>
              </a:rPr>
              <a:t>1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ru-RU" dirty="0" smtClean="0"/>
              <a:t> </a:t>
            </a:r>
            <a:r>
              <a:rPr lang="ru-RU" dirty="0" smtClean="0"/>
              <a:t>первого </a:t>
            </a:r>
            <a:r>
              <a:rPr lang="ru-RU" dirty="0" smtClean="0"/>
              <a:t>слайда. После заполнения полей </a:t>
            </a:r>
            <a:r>
              <a:rPr lang="ru-RU" dirty="0" smtClean="0">
                <a:solidFill>
                  <a:srgbClr val="FF0000"/>
                </a:solidFill>
              </a:rPr>
              <a:t>8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9</a:t>
            </a:r>
            <a:r>
              <a:rPr lang="ru-RU" dirty="0" smtClean="0"/>
              <a:t>, кнопка </a:t>
            </a:r>
            <a:r>
              <a:rPr lang="ru-RU" dirty="0" smtClean="0">
                <a:solidFill>
                  <a:srgbClr val="FF0000"/>
                </a:solidFill>
              </a:rPr>
              <a:t>11</a:t>
            </a:r>
            <a:r>
              <a:rPr lang="ru-RU" dirty="0" smtClean="0"/>
              <a:t> «Войти» станет синей и нажимаем ее. Появляется окно (правое) в поле </a:t>
            </a:r>
            <a:r>
              <a:rPr lang="ru-RU" dirty="0" smtClean="0">
                <a:solidFill>
                  <a:srgbClr val="FF0000"/>
                </a:solidFill>
              </a:rPr>
              <a:t>12</a:t>
            </a:r>
            <a:r>
              <a:rPr lang="ru-RU" dirty="0" smtClean="0"/>
              <a:t> вводим </a:t>
            </a:r>
            <a:r>
              <a:rPr lang="ru-RU" dirty="0" smtClean="0"/>
              <a:t>шестизначный </a:t>
            </a:r>
            <a:r>
              <a:rPr lang="ru-RU" dirty="0" smtClean="0"/>
              <a:t>пароль из письма и нажимаем, ставшую синей кнопку </a:t>
            </a:r>
            <a:r>
              <a:rPr lang="ru-RU" dirty="0" smtClean="0">
                <a:solidFill>
                  <a:srgbClr val="FF0000"/>
                </a:solidFill>
              </a:rPr>
              <a:t>13</a:t>
            </a:r>
            <a:r>
              <a:rPr lang="ru-RU" dirty="0" smtClean="0"/>
              <a:t>. После чего ждем когда вас добавят в конференцию</a:t>
            </a:r>
            <a:endParaRPr lang="ru-RU" dirty="0"/>
          </a:p>
        </p:txBody>
      </p:sp>
      <p:pic>
        <p:nvPicPr>
          <p:cNvPr id="4098" name="Picture 2" descr="C:\Users\Hogor\Desktop\Новая папка\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28596" y="428604"/>
            <a:ext cx="3943350" cy="3819525"/>
          </a:xfrm>
          <a:prstGeom prst="rect">
            <a:avLst/>
          </a:prstGeom>
          <a:noFill/>
        </p:spPr>
      </p:pic>
      <p:pic>
        <p:nvPicPr>
          <p:cNvPr id="4099" name="Picture 3" descr="C:\Users\Hogor\Desktop\Новая папка\6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714876" y="428604"/>
            <a:ext cx="39814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</TotalTime>
  <Words>239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Подключение к аппаратным совещанием в ZOOM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Подключение к аппаратным совещанием в ZOOM</dc:title>
  <dc:creator>Hogor</dc:creator>
  <cp:lastModifiedBy>администратор5</cp:lastModifiedBy>
  <cp:revision>6</cp:revision>
  <dcterms:created xsi:type="dcterms:W3CDTF">2020-10-06T18:09:16Z</dcterms:created>
  <dcterms:modified xsi:type="dcterms:W3CDTF">2020-10-07T09:26:43Z</dcterms:modified>
</cp:coreProperties>
</file>